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5" r:id="rId1"/>
  </p:sldMasterIdLst>
  <p:notesMasterIdLst>
    <p:notesMasterId r:id="rId12"/>
  </p:notesMasterIdLst>
  <p:sldIdLst>
    <p:sldId id="279" r:id="rId2"/>
    <p:sldId id="281" r:id="rId3"/>
    <p:sldId id="257" r:id="rId4"/>
    <p:sldId id="258" r:id="rId5"/>
    <p:sldId id="296" r:id="rId6"/>
    <p:sldId id="297" r:id="rId7"/>
    <p:sldId id="298" r:id="rId8"/>
    <p:sldId id="300" r:id="rId9"/>
    <p:sldId id="299" r:id="rId10"/>
    <p:sldId id="287" r:id="rId11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33873"/>
    <a:srgbClr val="000066"/>
    <a:srgbClr val="00FF00"/>
    <a:srgbClr val="FF66FF"/>
    <a:srgbClr val="FFFF99"/>
    <a:srgbClr val="F1FBE1"/>
    <a:srgbClr val="4F26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71" autoAdjust="0"/>
  </p:normalViewPr>
  <p:slideViewPr>
    <p:cSldViewPr>
      <p:cViewPr varScale="1">
        <p:scale>
          <a:sx n="100" d="100"/>
          <a:sy n="100" d="100"/>
        </p:scale>
        <p:origin x="191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CC78AE6-BF34-433C-AE39-7C7F6EF8EF72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620AA4-4FF6-4730-A082-B56FF5F08F1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7171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7938" y="-7938"/>
            <a:ext cx="9170988" cy="6873876"/>
            <a:chOff x="-8466" y="-8468"/>
            <a:chExt cx="9171316" cy="6874935"/>
          </a:xfrm>
        </p:grpSpPr>
        <p:cxnSp>
          <p:nvCxnSpPr>
            <p:cNvPr id="5" name="Straight Connector 27"/>
            <p:cNvCxnSpPr/>
            <p:nvPr/>
          </p:nvCxnSpPr>
          <p:spPr>
            <a:xfrm flipV="1">
              <a:off x="5130456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8"/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29"/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30"/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31"/>
            <p:cNvSpPr/>
            <p:nvPr/>
          </p:nvSpPr>
          <p:spPr>
            <a:xfrm>
              <a:off x="6638635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32"/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33"/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34"/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35"/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7"/>
            <p:cNvSpPr/>
            <p:nvPr/>
          </p:nvSpPr>
          <p:spPr>
            <a:xfrm>
              <a:off x="-8466" y="-8468"/>
              <a:ext cx="863632" cy="5698416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E8E662-06B7-4625-B067-C5B77E830E2E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8C5F7-8697-4037-80F7-FD00CD3A329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873858"/>
      </p:ext>
    </p:extLst>
  </p:cSld>
  <p:clrMapOvr>
    <a:masterClrMapping/>
  </p:clrMapOvr>
  <p:transition spd="slow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ED95C-314C-48BD-A8C1-9F40A302A9E0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BCEF6-A4F2-4CE2-883B-2F615E058A2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56131035"/>
      </p:ext>
    </p:extLst>
  </p:cSld>
  <p:clrMapOvr>
    <a:masterClrMapping/>
  </p:clrMapOvr>
  <p:transition spd="slow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46B70-B72C-42D1-BB33-4E72A34E0773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B85C0-6A53-4D79-A296-209C431E8E8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4971218"/>
      </p:ext>
    </p:extLst>
  </p:cSld>
  <p:clrMapOvr>
    <a:masterClrMapping/>
  </p:clrMapOvr>
  <p:transition spd="slow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78D97-CDD6-4244-B6F3-2CC281E45D95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E7922C-2BC4-4BBD-ABAE-A5A04681C5E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2533849"/>
      </p:ext>
    </p:extLst>
  </p:cSld>
  <p:clrMapOvr>
    <a:masterClrMapping/>
  </p:clrMapOvr>
  <p:transition spd="slow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36F725-E106-4808-9572-0265F3395D00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D3ECB6-EA53-4FFD-A2A2-1091676008B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585563"/>
      </p:ext>
    </p:extLst>
  </p:cSld>
  <p:clrMapOvr>
    <a:masterClrMapping/>
  </p:clrMapOvr>
  <p:transition spd="slow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20A796-273A-445F-91F6-099CE50CE640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058E72-2801-4056-9FF7-9E20B5799FF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69695561"/>
      </p:ext>
    </p:extLst>
  </p:cSld>
  <p:clrMapOvr>
    <a:masterClrMapping/>
  </p:clrMapOvr>
  <p:transition spd="slow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33784E-5FE8-4647-99A5-CD2627E42094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BAAF7D-CB73-4178-A236-7DDA924D06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5809962"/>
      </p:ext>
    </p:extLst>
  </p:cSld>
  <p:clrMapOvr>
    <a:masterClrMapping/>
  </p:clrMapOvr>
  <p:transition spd="slow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96E8A-1602-4023-B25C-33906C9B7707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389C43-1D8F-4CDF-AEC5-BAE6A6F1CBE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96872029"/>
      </p:ext>
    </p:extLst>
  </p:cSld>
  <p:clrMapOvr>
    <a:masterClrMapping/>
  </p:clrMapOvr>
  <p:transition spd="slow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802F3-F06D-40D5-AB0B-8512716AA308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7AABD-1EFA-457E-A314-D0086193DE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7625742"/>
      </p:ext>
    </p:extLst>
  </p:cSld>
  <p:clrMapOvr>
    <a:masterClrMapping/>
  </p:clrMapOvr>
  <p:transition spd="slow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D4B9A-1EEB-4A8D-93D4-A0DF5694CBD6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450F61-FFD6-4864-A4A2-B466738EEEA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797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9FE0F5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9FE0F5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0E156-6797-46C8-8331-FE333CB17292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FC699153-18C9-4DFE-8268-FB2BFF0596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29372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3200E-6E71-4A33-8560-F9BC2383E9D6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CC6A29-B649-4319-9152-9551650CE0E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63686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82600" y="790575"/>
            <a:ext cx="457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9FE0F5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48463" y="28860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ru-RU" sz="8000">
                <a:solidFill>
                  <a:srgbClr val="9FE0F5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98220-D5EC-45B8-9272-6B40369F61F9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CB39D7C-2B83-4611-859E-23C767D8A75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5415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BF946-FC49-430D-9C67-75D96D53F65A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1365CDDB-2C37-4FC4-9C93-32C772AB6B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89605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DC230-2F71-41CB-8240-6EB10F49DCD0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6C4225-2039-4353-96C8-3FDFD8F11A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09843345"/>
      </p:ext>
    </p:extLst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746F3-49FA-45C6-97B5-85221097FDED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2BF2E3-6185-4778-BBC7-1C39165CC00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60758616"/>
      </p:ext>
    </p:extLst>
  </p:cSld>
  <p:clrMapOvr>
    <a:masterClrMapping/>
  </p:clrMapOvr>
  <p:transition spd="slow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7938" y="-7938"/>
            <a:ext cx="9170988" cy="687387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90"/>
              <a:ext cx="457217" cy="285317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455" y="4175239"/>
              <a:ext cx="4022869" cy="2683288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3462" y="-529"/>
              <a:ext cx="1217656" cy="685905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2644" y="-529"/>
              <a:ext cx="2268619" cy="686699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393" y="-8468"/>
              <a:ext cx="1947932" cy="6866996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8634" y="3919613"/>
              <a:ext cx="2513103" cy="2938915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123" y="-8468"/>
              <a:ext cx="2143202" cy="6866996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6044" y="-8468"/>
              <a:ext cx="857281" cy="6866996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425" y="-8468"/>
              <a:ext cx="1066838" cy="6866996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9024" y="4894488"/>
              <a:ext cx="1093826" cy="196404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609600"/>
            <a:ext cx="6348413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2160588"/>
            <a:ext cx="6348413" cy="388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438" y="6042025"/>
            <a:ext cx="684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AE60228-E5C1-4A02-B44C-CC5B0CE905B4}" type="datetimeFigureOut">
              <a:rPr lang="ru-RU"/>
              <a:pPr>
                <a:defRPr/>
              </a:pPr>
              <a:t>11.08.2024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042025"/>
            <a:ext cx="462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5250" y="6042025"/>
            <a:ext cx="5127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chemeClr val="accent1"/>
                </a:solidFill>
              </a:defRPr>
            </a:lvl1pPr>
          </a:lstStyle>
          <a:p>
            <a:fld id="{8B9C1C2C-A3B2-4F9C-82B4-9253734753F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  <p:sldLayoutId id="2147483901" r:id="rId12"/>
    <p:sldLayoutId id="2147483902" r:id="rId13"/>
    <p:sldLayoutId id="2147483903" r:id="rId14"/>
    <p:sldLayoutId id="2147483904" r:id="rId15"/>
    <p:sldLayoutId id="2147483905" r:id="rId16"/>
  </p:sldLayoutIdLst>
  <p:transition spd="slow">
    <p:split orient="vert"/>
  </p:transition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Trebuchet MS" panose="020B0603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38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156176" y="5517233"/>
            <a:ext cx="26642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ln w="6600">
                  <a:solidFill>
                    <a:srgbClr val="000066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798443" y="3692811"/>
            <a:ext cx="5912196" cy="67614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ПУТЕШЕСТВИЕ В КОСМОС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332244" y="42348"/>
            <a:ext cx="4844596" cy="13665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endParaRPr lang="ru-RU" b="1" dirty="0">
              <a:ln w="6600">
                <a:solidFill>
                  <a:srgbClr val="033873"/>
                </a:solidFill>
                <a:prstDash val="solid"/>
              </a:ln>
              <a:solidFill>
                <a:srgbClr val="FFFF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endParaRPr lang="ru-RU" b="1" dirty="0">
              <a:ln w="6600">
                <a:solidFill>
                  <a:srgbClr val="033873"/>
                </a:solidFill>
                <a:prstDash val="solid"/>
              </a:ln>
              <a:solidFill>
                <a:srgbClr val="FFFF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ru-RU" sz="3600" b="1" dirty="0">
                <a:ln w="6600">
                  <a:solidFill>
                    <a:srgbClr val="033873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ГРУППА«БУРАТИНО»</a:t>
            </a:r>
          </a:p>
        </p:txBody>
      </p:sp>
    </p:spTree>
  </p:cSld>
  <p:clrMapOvr>
    <a:masterClrMapping/>
  </p:clrMapOvr>
  <p:transition spd="slow">
    <p:split orient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Содержимое 3" descr="2020-04-08-06-30-24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3608" y="908720"/>
            <a:ext cx="7129462" cy="5056188"/>
          </a:xfrm>
        </p:spPr>
      </p:pic>
    </p:spTree>
  </p:cSld>
  <p:clrMapOvr>
    <a:masterClrMapping/>
  </p:clrMapOvr>
  <p:transition spd="slow">
    <p:split orient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75239" cy="750253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Космос глазами детей</a:t>
            </a:r>
            <a:br>
              <a:rPr lang="ru-RU" sz="1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endParaRPr lang="ru-RU" alt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B568457D-C8F3-DC0E-150F-5EB455954F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34" y="943428"/>
            <a:ext cx="3419872" cy="2564903"/>
          </a:xfr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693D5B7-3FED-8B93-73C3-C38369E73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054664"/>
            <a:ext cx="3419872" cy="256490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6BB8FF7-DB4E-E508-190D-381904C4BD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34" y="3861047"/>
            <a:ext cx="3419872" cy="25649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9174EA7-2BCD-4C7D-7EDF-100034B7D3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153" y="3861047"/>
            <a:ext cx="3635896" cy="2726922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олнце 10"/>
          <p:cNvSpPr/>
          <p:nvPr/>
        </p:nvSpPr>
        <p:spPr>
          <a:xfrm>
            <a:off x="4139952" y="2996952"/>
            <a:ext cx="1152128" cy="1008112"/>
          </a:xfrm>
          <a:prstGeom prst="sun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755576" y="3140968"/>
            <a:ext cx="144016" cy="14401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5-конечная звезда 18"/>
          <p:cNvSpPr/>
          <p:nvPr/>
        </p:nvSpPr>
        <p:spPr>
          <a:xfrm>
            <a:off x="1763688" y="260648"/>
            <a:ext cx="144016" cy="14401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5-конечная звезда 19"/>
          <p:cNvSpPr/>
          <p:nvPr/>
        </p:nvSpPr>
        <p:spPr>
          <a:xfrm>
            <a:off x="6690226" y="3194881"/>
            <a:ext cx="144016" cy="14401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5-конечная звезда 20"/>
          <p:cNvSpPr/>
          <p:nvPr/>
        </p:nvSpPr>
        <p:spPr>
          <a:xfrm>
            <a:off x="4788024" y="5357217"/>
            <a:ext cx="144016" cy="14401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5-конечная звезда 21"/>
          <p:cNvSpPr/>
          <p:nvPr/>
        </p:nvSpPr>
        <p:spPr>
          <a:xfrm>
            <a:off x="2152981" y="6453336"/>
            <a:ext cx="144016" cy="14401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5-конечная звезда 22"/>
          <p:cNvSpPr/>
          <p:nvPr/>
        </p:nvSpPr>
        <p:spPr>
          <a:xfrm>
            <a:off x="7008738" y="374930"/>
            <a:ext cx="144016" cy="14401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5-конечная звезда 23"/>
          <p:cNvSpPr/>
          <p:nvPr/>
        </p:nvSpPr>
        <p:spPr>
          <a:xfrm>
            <a:off x="8388424" y="6312371"/>
            <a:ext cx="144016" cy="14401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ECA5FB2F-8809-D430-CCF6-1F5EA10CF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10" y="176709"/>
            <a:ext cx="3762374" cy="2821781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D56BA97-D360-7684-556E-65A86BF29A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480" y="176709"/>
            <a:ext cx="4024230" cy="301817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8A53BC1-EC07-8D5B-650A-7D1E053F27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781257"/>
            <a:ext cx="3347864" cy="251089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D2CE073-4D9D-60BD-25AD-A0FA9181FE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44" y="3751559"/>
            <a:ext cx="3635896" cy="2726922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39750" y="4149080"/>
            <a:ext cx="7704658" cy="2088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3BEF1AF5-0F22-426F-754A-81DC9A70DC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59" y="404664"/>
            <a:ext cx="7228449" cy="5421337"/>
          </a:xfrm>
        </p:spPr>
      </p:pic>
    </p:spTree>
    <p:extLst>
      <p:ext uri="{BB962C8B-B14F-4D97-AF65-F5344CB8AC3E}">
        <p14:creationId xmlns:p14="http://schemas.microsoft.com/office/powerpoint/2010/main" val="1970560678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tatic.vecteezy.com/system/resources/previews/000/082/196/original/space-rocket-vecto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933056"/>
            <a:ext cx="3672408" cy="2570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80112" y="2047488"/>
            <a:ext cx="352839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333333"/>
                </a:solidFill>
              </a:rPr>
              <a:t>Мчится в небе голубом</a:t>
            </a:r>
            <a:br>
              <a:rPr lang="ru-RU" sz="2400" dirty="0"/>
            </a:br>
            <a:r>
              <a:rPr lang="ru-RU" sz="2400" dirty="0">
                <a:solidFill>
                  <a:srgbClr val="333333"/>
                </a:solidFill>
              </a:rPr>
              <a:t>Вертолет с одним винтом,</a:t>
            </a:r>
            <a:br>
              <a:rPr lang="ru-RU" sz="2400" dirty="0"/>
            </a:br>
            <a:r>
              <a:rPr lang="ru-RU" sz="2400" dirty="0">
                <a:solidFill>
                  <a:srgbClr val="333333"/>
                </a:solidFill>
              </a:rPr>
              <a:t>А еще быстрей полет</a:t>
            </a:r>
            <a:br>
              <a:rPr lang="ru-RU" sz="2400" dirty="0"/>
            </a:br>
            <a:r>
              <a:rPr lang="ru-RU" sz="2400" dirty="0">
                <a:solidFill>
                  <a:srgbClr val="333333"/>
                </a:solidFill>
              </a:rPr>
              <a:t>совершает самолет,</a:t>
            </a:r>
            <a:br>
              <a:rPr lang="ru-RU" sz="2400" dirty="0"/>
            </a:br>
            <a:r>
              <a:rPr lang="ru-RU" sz="2400" dirty="0">
                <a:solidFill>
                  <a:srgbClr val="333333"/>
                </a:solidFill>
              </a:rPr>
              <a:t>А еще быстрей- вот эта</a:t>
            </a:r>
            <a:br>
              <a:rPr lang="ru-RU" sz="2400" dirty="0"/>
            </a:br>
            <a:r>
              <a:rPr lang="ru-RU" sz="2400" dirty="0">
                <a:solidFill>
                  <a:srgbClr val="333333"/>
                </a:solidFill>
              </a:rPr>
              <a:t>Межпланетная </a:t>
            </a:r>
            <a:r>
              <a:rPr lang="ru-RU" sz="2400" b="1" dirty="0">
                <a:solidFill>
                  <a:srgbClr val="333333"/>
                </a:solidFill>
              </a:rPr>
              <a:t>ракета</a:t>
            </a:r>
            <a:r>
              <a:rPr lang="ru-RU" sz="2400" dirty="0">
                <a:solidFill>
                  <a:srgbClr val="333333"/>
                </a:solidFill>
              </a:rPr>
              <a:t>!</a:t>
            </a:r>
            <a:endParaRPr lang="ru-RU" sz="2400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C5C75AA-0101-AFBC-AB61-D1983F073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8448" y="565808"/>
            <a:ext cx="3593405" cy="2695053"/>
          </a:xfrm>
        </p:spPr>
      </p:pic>
    </p:spTree>
    <p:extLst>
      <p:ext uri="{BB962C8B-B14F-4D97-AF65-F5344CB8AC3E}">
        <p14:creationId xmlns:p14="http://schemas.microsoft.com/office/powerpoint/2010/main" val="515374603"/>
      </p:ext>
    </p:extLst>
  </p:cSld>
  <p:clrMapOvr>
    <a:masterClrMapping/>
  </p:clrMapOvr>
  <p:transition spd="slow"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8064896" cy="648072"/>
          </a:xfrm>
        </p:spPr>
        <p:txBody>
          <a:bodyPr anchor="ctr">
            <a:normAutofit fontScale="90000"/>
          </a:bodyPr>
          <a:lstStyle/>
          <a:p>
            <a:r>
              <a:rPr lang="ru-RU" dirty="0"/>
              <a:t>Совместная работа детей и родителей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547" y="4005064"/>
            <a:ext cx="2689637" cy="2736304"/>
          </a:xfrm>
        </p:spPr>
      </p:pic>
      <p:sp>
        <p:nvSpPr>
          <p:cNvPr id="10" name="4-конечная звезда 9"/>
          <p:cNvSpPr/>
          <p:nvPr/>
        </p:nvSpPr>
        <p:spPr>
          <a:xfrm>
            <a:off x="1743269" y="165634"/>
            <a:ext cx="144017" cy="144016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/>
        </p:nvSpPr>
        <p:spPr>
          <a:xfrm>
            <a:off x="4227544" y="1376772"/>
            <a:ext cx="144016" cy="144016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/>
        </p:nvSpPr>
        <p:spPr>
          <a:xfrm>
            <a:off x="5209863" y="260165"/>
            <a:ext cx="144016" cy="144016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/>
        </p:nvSpPr>
        <p:spPr>
          <a:xfrm>
            <a:off x="179512" y="4149080"/>
            <a:ext cx="144017" cy="144016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5-конечная звезда 13"/>
          <p:cNvSpPr/>
          <p:nvPr/>
        </p:nvSpPr>
        <p:spPr>
          <a:xfrm>
            <a:off x="4572000" y="5733256"/>
            <a:ext cx="144016" cy="14401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5-конечная звезда 14"/>
          <p:cNvSpPr/>
          <p:nvPr/>
        </p:nvSpPr>
        <p:spPr>
          <a:xfrm>
            <a:off x="7668344" y="6295628"/>
            <a:ext cx="144016" cy="157708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есяц 15"/>
          <p:cNvSpPr/>
          <p:nvPr/>
        </p:nvSpPr>
        <p:spPr>
          <a:xfrm>
            <a:off x="395536" y="152636"/>
            <a:ext cx="288032" cy="648072"/>
          </a:xfrm>
          <a:prstGeom prst="moon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блако 16"/>
          <p:cNvSpPr/>
          <p:nvPr/>
        </p:nvSpPr>
        <p:spPr>
          <a:xfrm>
            <a:off x="8127998" y="86780"/>
            <a:ext cx="830891" cy="445740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4-конечная звезда 18"/>
          <p:cNvSpPr/>
          <p:nvPr/>
        </p:nvSpPr>
        <p:spPr>
          <a:xfrm>
            <a:off x="1187624" y="6374482"/>
            <a:ext cx="144016" cy="150862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4-конечная звезда 19"/>
          <p:cNvSpPr/>
          <p:nvPr/>
        </p:nvSpPr>
        <p:spPr>
          <a:xfrm>
            <a:off x="6156176" y="4149080"/>
            <a:ext cx="144017" cy="144016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5-конечная звезда 21"/>
          <p:cNvSpPr/>
          <p:nvPr/>
        </p:nvSpPr>
        <p:spPr>
          <a:xfrm>
            <a:off x="5580112" y="1988840"/>
            <a:ext cx="144016" cy="144016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54CCC20-7732-C3F2-C3E9-101B1B3B6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459" y="974576"/>
            <a:ext cx="3648405" cy="273630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0DEFA4-0E76-9A36-B674-7F7E81F172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240" y="1015287"/>
            <a:ext cx="3563888" cy="26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60937"/>
      </p:ext>
    </p:extLst>
  </p:cSld>
  <p:clrMapOvr>
    <a:masterClrMapping/>
  </p:clrMapOvr>
  <p:transition spd="slow">
    <p:split orient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20688"/>
            <a:ext cx="3186200" cy="566435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70" y="188640"/>
            <a:ext cx="4239940" cy="309504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87824" y="4509120"/>
            <a:ext cx="2016224" cy="792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3" y="3508716"/>
            <a:ext cx="4064007" cy="314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14817"/>
      </p:ext>
    </p:extLst>
  </p:cSld>
  <p:clrMapOvr>
    <a:masterClrMapping/>
  </p:clrMapOvr>
  <p:transition spd="slow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796259"/>
            <a:ext cx="6480720" cy="5225029"/>
          </a:xfrm>
        </p:spPr>
      </p:pic>
    </p:spTree>
    <p:extLst>
      <p:ext uri="{BB962C8B-B14F-4D97-AF65-F5344CB8AC3E}">
        <p14:creationId xmlns:p14="http://schemas.microsoft.com/office/powerpoint/2010/main" val="3069930124"/>
      </p:ext>
    </p:extLst>
  </p:cSld>
  <p:clrMapOvr>
    <a:masterClrMapping/>
  </p:clrMapOvr>
  <p:transition spd="slow">
    <p:split orient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Содержимое 3" descr="2020-04-08-06-33-50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8888" y="115888"/>
            <a:ext cx="6626225" cy="5329237"/>
          </a:xfrm>
        </p:spPr>
      </p:pic>
      <p:sp>
        <p:nvSpPr>
          <p:cNvPr id="2" name="Прямоугольник 1"/>
          <p:cNvSpPr/>
          <p:nvPr/>
        </p:nvSpPr>
        <p:spPr>
          <a:xfrm>
            <a:off x="807994" y="2967335"/>
            <a:ext cx="7528023" cy="3416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>
              <a:defRPr/>
            </a:pP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>
              <a:defRPr/>
            </a:pPr>
            <a:endParaRPr lang="ru-RU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algn="ctr">
              <a:defRPr/>
            </a:pP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Спасибо за просмотр!</a:t>
            </a:r>
          </a:p>
        </p:txBody>
      </p:sp>
    </p:spTree>
  </p:cSld>
  <p:clrMapOvr>
    <a:masterClrMapping/>
  </p:clrMapOvr>
  <p:transition spd="slow">
    <p:split orient="vert"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854</TotalTime>
  <Words>50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Космос глазами детей </vt:lpstr>
      <vt:lpstr>Презентация PowerPoint</vt:lpstr>
      <vt:lpstr>Презентация PowerPoint</vt:lpstr>
      <vt:lpstr>Презентация PowerPoint</vt:lpstr>
      <vt:lpstr>Совместная работа детей и родителей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Administratore</dc:creator>
  <cp:lastModifiedBy>Дима Скороходов</cp:lastModifiedBy>
  <cp:revision>57</cp:revision>
  <dcterms:created xsi:type="dcterms:W3CDTF">2012-10-17T17:36:35Z</dcterms:created>
  <dcterms:modified xsi:type="dcterms:W3CDTF">2024-08-11T16:44:55Z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1704481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